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65" r:id="rId5"/>
    <p:sldId id="320" r:id="rId6"/>
    <p:sldId id="321" r:id="rId7"/>
    <p:sldId id="314" r:id="rId8"/>
    <p:sldId id="325" r:id="rId9"/>
    <p:sldId id="315" r:id="rId10"/>
    <p:sldId id="324" r:id="rId11"/>
    <p:sldId id="326" r:id="rId12"/>
    <p:sldId id="316" r:id="rId13"/>
    <p:sldId id="327" r:id="rId14"/>
    <p:sldId id="331" r:id="rId15"/>
    <p:sldId id="330" r:id="rId16"/>
    <p:sldId id="329" r:id="rId17"/>
    <p:sldId id="328" r:id="rId18"/>
    <p:sldId id="323" r:id="rId19"/>
    <p:sldId id="335" r:id="rId20"/>
    <p:sldId id="322" r:id="rId21"/>
    <p:sldId id="332" r:id="rId22"/>
    <p:sldId id="334" r:id="rId23"/>
  </p:sldIdLst>
  <p:sldSz cx="12188825" cy="6858000"/>
  <p:notesSz cx="6858000" cy="9144000"/>
  <p:custDataLst>
    <p:tags r:id="rId26"/>
  </p:custData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72" d="100"/>
          <a:sy n="72" d="100"/>
        </p:scale>
        <p:origin x="660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4FD0811F-65A0-45DC-A418-D7D88257DA14}" type="datetime1">
              <a:rPr lang="fr-FR" smtClean="0"/>
              <a:t>03/06/2020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69BCCB5-3197-42F0-A23E-FBF35BB6BD6D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4" name="Espace réservé de l’image des diapositives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169FE22-A35D-4AA5-9ED0-CA5AA0D08EE7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2D50EC-F18A-4356-A82F-ED015F56C2C6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AB5196-52B1-4918-B153-34A0C9A4A7AD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399499F-CA45-4A76-BC24-F973E24AC3FB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817870C-A0A5-4D92-B86D-C2791EFA3A23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12A7B89-83CE-4355-8D19-9AD5D8179E27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A4593A4-CD22-4D89-9631-B432485C88BE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F3045D-8AE6-4E47-932F-47FA387FEA34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282C9DA-93FE-4DDE-8920-2C8AB1F5E18A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B002A6A-F78C-474F-BA6B-17AE42EC613D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06553-4B01-4903-B663-70E503E45D52}" type="datetime1">
              <a:rPr lang="fr-FR" smtClean="0"/>
              <a:pPr/>
              <a:t>03/06/2020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PROJET CARD GAME</a:t>
            </a:r>
          </a:p>
        </p:txBody>
      </p:sp>
      <p:sp>
        <p:nvSpPr>
          <p:cNvPr id="4" name="Sous-titre 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DEVELOPPEMENT LOGICIEL</a:t>
            </a:r>
          </a:p>
          <a:p>
            <a:pPr rtl="0"/>
            <a:r>
              <a:rPr lang="fr-FR" dirty="0"/>
              <a:t>GROUPE A8</a:t>
            </a:r>
          </a:p>
          <a:p>
            <a:pPr rtl="0"/>
            <a:r>
              <a:rPr lang="fr-FR" dirty="0"/>
              <a:t>GRINCOURT KILLIAN &amp; BODJE SHADRACK EMMANUEL</a:t>
            </a:r>
          </a:p>
        </p:txBody>
      </p:sp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33B25AF-86F3-4EA2-A456-F191F8831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620688"/>
            <a:ext cx="2520280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0A8A731-6C5C-457F-A506-887FF732E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260648"/>
            <a:ext cx="9433047" cy="65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4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rtlCol="0" anchor="b">
            <a:normAutofit/>
          </a:bodyPr>
          <a:lstStyle/>
          <a:p>
            <a:pPr rtl="0"/>
            <a:r>
              <a:rPr lang="fr-FR" dirty="0"/>
              <a:t>LE JEU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114801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-------------------------------------------------------</a:t>
            </a:r>
          </a:p>
          <a:p>
            <a:pPr rtl="0"/>
            <a:r>
              <a:rPr lang="fr-FR" dirty="0"/>
              <a:t>Mode de jeu</a:t>
            </a:r>
          </a:p>
          <a:p>
            <a:pPr rtl="0"/>
            <a:r>
              <a:rPr lang="fr-FR" dirty="0" err="1"/>
              <a:t>Creation</a:t>
            </a:r>
            <a:r>
              <a:rPr lang="fr-FR" dirty="0"/>
              <a:t> de cartes </a:t>
            </a:r>
          </a:p>
          <a:p>
            <a:pPr rtl="0"/>
            <a:r>
              <a:rPr lang="fr-FR" dirty="0"/>
              <a:t>Choix de cartes joueurs et </a:t>
            </a:r>
            <a:r>
              <a:rPr lang="fr-FR" dirty="0" err="1"/>
              <a:t>ia</a:t>
            </a:r>
            <a:endParaRPr lang="fr-FR" dirty="0"/>
          </a:p>
          <a:p>
            <a:pPr rtl="0"/>
            <a:r>
              <a:rPr lang="fr-FR" dirty="0"/>
              <a:t>Fin de jeu</a:t>
            </a: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152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pic>
        <p:nvPicPr>
          <p:cNvPr id="4" name="Image 3" descr="Une image contenant capture d’écran, téléphone&#10;&#10;Description générée automatiquement">
            <a:extLst>
              <a:ext uri="{FF2B5EF4-FFF2-40B4-BE49-F238E27FC236}">
                <a16:creationId xmlns:a16="http://schemas.microsoft.com/office/drawing/2014/main" id="{68F607DF-1DD3-42BB-9FA8-AB1C5FA90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0" y="116632"/>
            <a:ext cx="5619750" cy="3771900"/>
          </a:xfrm>
          <a:prstGeom prst="rect">
            <a:avLst/>
          </a:prstGeom>
        </p:spPr>
      </p:pic>
      <p:pic>
        <p:nvPicPr>
          <p:cNvPr id="6" name="Image 5" descr="Une image contenant assis, joueur, moniteur, homme&#10;&#10;Description générée automatiquement">
            <a:extLst>
              <a:ext uri="{FF2B5EF4-FFF2-40B4-BE49-F238E27FC236}">
                <a16:creationId xmlns:a16="http://schemas.microsoft.com/office/drawing/2014/main" id="{544D9DF8-9ABF-4D86-B24B-D4B27ADF9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43" y="2016968"/>
            <a:ext cx="7428229" cy="436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3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err="1"/>
              <a:t>Creation</a:t>
            </a:r>
            <a:r>
              <a:rPr lang="fr-FR" dirty="0"/>
              <a:t> de cartes</a:t>
            </a:r>
          </a:p>
        </p:txBody>
      </p:sp>
      <p:pic>
        <p:nvPicPr>
          <p:cNvPr id="4" name="Image 3" descr="Une image contenant moniteur, assis, écran, ordinateur&#10;&#10;Description générée automatiquement">
            <a:extLst>
              <a:ext uri="{FF2B5EF4-FFF2-40B4-BE49-F238E27FC236}">
                <a16:creationId xmlns:a16="http://schemas.microsoft.com/office/drawing/2014/main" id="{DBEAED98-A805-4736-B8D5-DAD752DEE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1916832"/>
            <a:ext cx="5616624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3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2411" y="0"/>
            <a:ext cx="9144001" cy="620688"/>
          </a:xfrm>
        </p:spPr>
        <p:txBody>
          <a:bodyPr rtlCol="0"/>
          <a:lstStyle/>
          <a:p>
            <a:pPr rtl="0"/>
            <a:r>
              <a:rPr lang="fr-FR" dirty="0"/>
              <a:t>Action joueurs / Choix Cartes joueurs et IA</a:t>
            </a:r>
          </a:p>
        </p:txBody>
      </p:sp>
      <p:pic>
        <p:nvPicPr>
          <p:cNvPr id="18" name="Image 17" descr="Une image contenant capture d’écran, assis, téléphone&#10;&#10;Description générée automatiquement">
            <a:extLst>
              <a:ext uri="{FF2B5EF4-FFF2-40B4-BE49-F238E27FC236}">
                <a16:creationId xmlns:a16="http://schemas.microsoft.com/office/drawing/2014/main" id="{D0B9635D-2F87-4F75-9A02-F57B3493F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04" y="1196752"/>
            <a:ext cx="756084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6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6768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IA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EB05082-C8A1-4F52-A59A-27E714F4A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1196752"/>
            <a:ext cx="5328592" cy="566124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CF7A423-0503-4436-AB95-82D143473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70" y="1124744"/>
            <a:ext cx="5328592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1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EC519E-7D77-4470-9DEF-F0A3F9A8D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fr-FR" dirty="0"/>
              <a:t>Jeu</a:t>
            </a:r>
          </a:p>
        </p:txBody>
      </p:sp>
      <p:pic>
        <p:nvPicPr>
          <p:cNvPr id="4" name="Image 3" descr="Une image contenant photo, très coloré, différent, posant&#10;&#10;Description générée automatiquement">
            <a:extLst>
              <a:ext uri="{FF2B5EF4-FFF2-40B4-BE49-F238E27FC236}">
                <a16:creationId xmlns:a16="http://schemas.microsoft.com/office/drawing/2014/main" id="{B5E850C4-EF28-4D91-A289-BCB775033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1052736"/>
            <a:ext cx="10297143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5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Fin de Jeu</a:t>
            </a:r>
          </a:p>
        </p:txBody>
      </p:sp>
      <p:pic>
        <p:nvPicPr>
          <p:cNvPr id="4" name="Image 3" descr="Une image contenant capture d’écran, moniteur, assis, table&#10;&#10;Description générée automatiquement">
            <a:extLst>
              <a:ext uri="{FF2B5EF4-FFF2-40B4-BE49-F238E27FC236}">
                <a16:creationId xmlns:a16="http://schemas.microsoft.com/office/drawing/2014/main" id="{BFC4B98B-181F-4000-B1B3-F5A4A06A8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2132856"/>
            <a:ext cx="6829425" cy="1952625"/>
          </a:xfrm>
          <a:prstGeom prst="rect">
            <a:avLst/>
          </a:prstGeom>
        </p:spPr>
      </p:pic>
      <p:pic>
        <p:nvPicPr>
          <p:cNvPr id="6" name="Image 5" descr="Une image contenant moniteur, assis, écran, noir&#10;&#10;Description générée automatiquement">
            <a:extLst>
              <a:ext uri="{FF2B5EF4-FFF2-40B4-BE49-F238E27FC236}">
                <a16:creationId xmlns:a16="http://schemas.microsoft.com/office/drawing/2014/main" id="{54248B96-517A-4D24-A4F5-852A41D71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28" y="4293096"/>
            <a:ext cx="68294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6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err="1"/>
              <a:t>Credit</a:t>
            </a:r>
            <a:endParaRPr lang="fr-FR" dirty="0"/>
          </a:p>
        </p:txBody>
      </p:sp>
      <p:pic>
        <p:nvPicPr>
          <p:cNvPr id="5" name="Image 4" descr="Une image contenant assis, bleu, eau, tenant&#10;&#10;Description générée automatiquement">
            <a:extLst>
              <a:ext uri="{FF2B5EF4-FFF2-40B4-BE49-F238E27FC236}">
                <a16:creationId xmlns:a16="http://schemas.microsoft.com/office/drawing/2014/main" id="{E015AC0B-A3DD-4A4D-AF7E-949E6609B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68" y="1752600"/>
            <a:ext cx="6419850" cy="3771900"/>
          </a:xfrm>
          <a:prstGeom prst="rect">
            <a:avLst/>
          </a:prstGeom>
        </p:spPr>
      </p:pic>
      <p:pic>
        <p:nvPicPr>
          <p:cNvPr id="7" name="Image 6" descr="Une image contenant capture d’écran, assis, portable, téléphone&#10;&#10;Description générée automatiquement">
            <a:extLst>
              <a:ext uri="{FF2B5EF4-FFF2-40B4-BE49-F238E27FC236}">
                <a16:creationId xmlns:a16="http://schemas.microsoft.com/office/drawing/2014/main" id="{EDAB962E-37B8-4C6A-A15B-18A6BBA21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15" y="1752600"/>
            <a:ext cx="3518173" cy="412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3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D899957-DD74-49F9-B49A-9F080F89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68759"/>
            <a:ext cx="11947525" cy="6720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0078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695A66-C795-4D03-856F-FC0F7BAF3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TECHNOLOGIES UTILISEES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5CF162-5396-4639-877A-644BF4E06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44448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2411" y="116632"/>
            <a:ext cx="9144001" cy="1371600"/>
          </a:xfrm>
        </p:spPr>
        <p:txBody>
          <a:bodyPr rtlCol="0"/>
          <a:lstStyle/>
          <a:p>
            <a:pPr rtl="0"/>
            <a:r>
              <a:rPr lang="fr-FR" dirty="0"/>
              <a:t>Les technologies qui nous ont été nécessaires au projet</a:t>
            </a:r>
          </a:p>
        </p:txBody>
      </p:sp>
      <p:pic>
        <p:nvPicPr>
          <p:cNvPr id="4" name="Image 3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AA6EA076-8A30-4CC8-8564-C7732E001E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916832"/>
            <a:ext cx="2952328" cy="2780928"/>
          </a:xfrm>
          <a:prstGeom prst="rect">
            <a:avLst/>
          </a:prstGeom>
        </p:spPr>
      </p:pic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6ED82B1B-A457-4C7B-93EC-6CA873BF4D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48" y="2277765"/>
            <a:ext cx="3934171" cy="2419995"/>
          </a:xfrm>
          <a:prstGeom prst="rect">
            <a:avLst/>
          </a:prstGeom>
        </p:spPr>
      </p:pic>
      <p:pic>
        <p:nvPicPr>
          <p:cNvPr id="8" name="Image 7" descr="Une image contenant alimentation, pièce, dessin&#10;&#10;Description générée automatiquement">
            <a:extLst>
              <a:ext uri="{FF2B5EF4-FFF2-40B4-BE49-F238E27FC236}">
                <a16:creationId xmlns:a16="http://schemas.microsoft.com/office/drawing/2014/main" id="{B85CCB7D-11C4-4CD0-BF13-2DFCD566FC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30" y="2535043"/>
            <a:ext cx="4222203" cy="2162717"/>
          </a:xfrm>
          <a:prstGeom prst="rect">
            <a:avLst/>
          </a:prstGeom>
        </p:spPr>
      </p:pic>
      <p:pic>
        <p:nvPicPr>
          <p:cNvPr id="12" name="Image 11" descr="Une image contenant horloge, dessin&#10;&#10;Description générée automatiquement">
            <a:extLst>
              <a:ext uri="{FF2B5EF4-FFF2-40B4-BE49-F238E27FC236}">
                <a16:creationId xmlns:a16="http://schemas.microsoft.com/office/drawing/2014/main" id="{1541DC39-A660-4A1A-B090-7C728FD9DD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1" y="4861992"/>
            <a:ext cx="7907959" cy="199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5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rtlCol="0" anchor="b">
            <a:normAutofit/>
          </a:bodyPr>
          <a:lstStyle/>
          <a:p>
            <a:pPr rtl="0"/>
            <a:r>
              <a:rPr lang="fr-FR" dirty="0"/>
              <a:t>FONCTIONNALITES DU JEU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114801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rtlCol="0" anchor="b">
            <a:normAutofit/>
          </a:bodyPr>
          <a:lstStyle/>
          <a:p>
            <a:pPr rtl="0"/>
            <a:r>
              <a:rPr lang="fr-FR" dirty="0"/>
              <a:t>MENU DU JEU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114801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41158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714" y="7430"/>
            <a:ext cx="9144001" cy="1371600"/>
          </a:xfrm>
        </p:spPr>
        <p:txBody>
          <a:bodyPr rtlCol="0" anchor="b">
            <a:normAutofit/>
          </a:bodyPr>
          <a:lstStyle/>
          <a:p>
            <a:pPr rtl="0"/>
            <a:endParaRPr lang="fr-FR" dirty="0"/>
          </a:p>
        </p:txBody>
      </p:sp>
      <p:pic>
        <p:nvPicPr>
          <p:cNvPr id="10" name="Image 9" descr="Une image contenant capture d’écran, téléphone, téléphone mobile, portable&#10;&#10;Description générée automatiquement">
            <a:extLst>
              <a:ext uri="{FF2B5EF4-FFF2-40B4-BE49-F238E27FC236}">
                <a16:creationId xmlns:a16="http://schemas.microsoft.com/office/drawing/2014/main" id="{4AD29CFE-03D4-4CF8-BB95-8DB621DE2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25371" cy="6839526"/>
          </a:xfrm>
          <a:prstGeom prst="rect">
            <a:avLst/>
          </a:prstGeom>
        </p:spPr>
      </p:pic>
      <p:pic>
        <p:nvPicPr>
          <p:cNvPr id="12" name="Image 11" descr="Une image contenant capture d’écran, téléphone&#10;&#10;Description générée automatiquement">
            <a:extLst>
              <a:ext uri="{FF2B5EF4-FFF2-40B4-BE49-F238E27FC236}">
                <a16:creationId xmlns:a16="http://schemas.microsoft.com/office/drawing/2014/main" id="{8F6E1331-971A-4C45-9604-44256F2BB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63" y="18474"/>
            <a:ext cx="6363454" cy="66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81F9E97-97BC-46DA-A1B7-D83E3940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Image 7" descr="Une image contenant moniteur, assis, écran, table&#10;&#10;Description générée automatiquement">
            <a:extLst>
              <a:ext uri="{FF2B5EF4-FFF2-40B4-BE49-F238E27FC236}">
                <a16:creationId xmlns:a16="http://schemas.microsoft.com/office/drawing/2014/main" id="{8427404F-0084-422A-AEF8-C69F3D4BB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7" y="381000"/>
            <a:ext cx="1191074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4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rtlCol="0" anchor="b">
            <a:normAutofit/>
          </a:bodyPr>
          <a:lstStyle/>
          <a:p>
            <a:pPr rtl="0"/>
            <a:r>
              <a:rPr lang="fr-FR" dirty="0"/>
              <a:t>INSTRUCTION DU JEU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114801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28437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, téléphone&#10;&#10;Description générée automatiquement">
            <a:extLst>
              <a:ext uri="{FF2B5EF4-FFF2-40B4-BE49-F238E27FC236}">
                <a16:creationId xmlns:a16="http://schemas.microsoft.com/office/drawing/2014/main" id="{A7C33DE7-C106-4D5F-89E0-E4B0EC1F6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412" y="68263"/>
            <a:ext cx="5478001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eu numérique 16: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5_TF02895261_TF02895261.potx" id="{D591E305-304E-4F08-83F3-B9147EDAAFB5}" vid="{F4994B82-D552-431A-8540-55AA87CE1401}"/>
    </a:ext>
  </a:extLst>
</a:theme>
</file>

<file path=ppt/theme/theme2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Office PowerPoint</Application>
  <PresentationFormat>Personnalisé</PresentationFormat>
  <Paragraphs>25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2" baseType="lpstr">
      <vt:lpstr>Arial</vt:lpstr>
      <vt:lpstr>Corbel</vt:lpstr>
      <vt:lpstr>Tunnel bleu numérique 16:9</vt:lpstr>
      <vt:lpstr>PROJET CARD GAME</vt:lpstr>
      <vt:lpstr>TECHNOLOGIES UTILISEES</vt:lpstr>
      <vt:lpstr>Les technologies qui nous ont été nécessaires au projet</vt:lpstr>
      <vt:lpstr>FONCTIONNALITES DU JEU</vt:lpstr>
      <vt:lpstr>MENU DU JEU</vt:lpstr>
      <vt:lpstr>Présentation PowerPoint</vt:lpstr>
      <vt:lpstr>Présentation PowerPoint</vt:lpstr>
      <vt:lpstr>INSTRUCTION DU JEU</vt:lpstr>
      <vt:lpstr>Présentation PowerPoint</vt:lpstr>
      <vt:lpstr>Présentation PowerPoint</vt:lpstr>
      <vt:lpstr>LE JEU</vt:lpstr>
      <vt:lpstr>Présentation PowerPoint</vt:lpstr>
      <vt:lpstr>Creation de cartes</vt:lpstr>
      <vt:lpstr>Action joueurs / Choix Cartes joueurs et IA</vt:lpstr>
      <vt:lpstr>IA</vt:lpstr>
      <vt:lpstr>Jeu</vt:lpstr>
      <vt:lpstr>Fin de Jeu</vt:lpstr>
      <vt:lpstr>Credit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2020-06-03T07:43:49Z</dcterms:created>
  <dcterms:modified xsi:type="dcterms:W3CDTF">2020-06-03T07:44:46Z</dcterms:modified>
</cp:coreProperties>
</file>